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trictFirstAndLastChars="0" autoCompressPictures="0" saveSubsetFonts="1">
  <p:sldMasterIdLst>
    <p:sldMasterId r:id="rId4" id="2147483648"/>
    <p:sldMasterId r:id="rId5" id="2147483661"/>
    <p:sldMasterId r:id="rId6" id="2147483674"/>
  </p:sldMasterIdLst>
  <p:notesMasterIdLst>
    <p:notesMasterId r:id="rId7"/>
  </p:notesMasterIdLst>
  <p:sldIdLst>
    <p:sldId r:id="rId8" id="256"/>
    <p:sldId r:id="rId9" id="257"/>
    <p:sldId r:id="rId10" id="258"/>
    <p:sldId r:id="rId11" id="259"/>
    <p:sldId r:id="rId12" id="260"/>
    <p:sldId r:id="rId13" id="261"/>
    <p:sldId r:id="rId14" id="262"/>
    <p:sldId r:id="rId15" id="263"/>
    <p:sldId r:id="rId16" id="264"/>
    <p:sldId r:id="rId17" id="265"/>
  </p:sldIdLst>
  <p:sldSz cx="9144000" cy="685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9pPr>
  </p:defaultTextStyle>
  <p:extLst>
    <p:ext uri="http://customooxmlschemas.google.com/">
      <go:slidesCustomData xmlns:go="http://customooxmlschemas.google.com/" roundtripDataSignature="AMtx7mh03Gb2xpvaErJfTNztAx6f1fXwZw==" r:id="rId18"/>
    </p:ext>
  </p:extLst>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2.xml"/><Relationship Id="rId6" Type="http://schemas.openxmlformats.org/officeDocument/2006/relationships/slideMaster" Target="slideMasters/slideMaster3.xml"/><Relationship Id="rId18" Type="http://customschemas.google.com/relationships/presentationmetadata" Target="metadata"/><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xmlns:p15="http://schemas.microsoft.com/office/powerpoint/2012/main"/>
</file>

<file path=ppt/comments/comment2.xml><?xml version="1.0" encoding="utf-8"?>
<p:cmLst xmlns:a="http://schemas.openxmlformats.org/drawingml/2006/main" xmlns:r="http://schemas.openxmlformats.org/officeDocument/2006/relationships" xmlns:p="http://schemas.openxmlformats.org/presentationml/2006/main" xmlns:p15="http://schemas.microsoft.com/office/powerpoint/2012/main"/>
</file>

<file path=ppt/comments/comment3.xml><?xml version="1.0" encoding="utf-8"?>
<p:cmLst xmlns:a="http://schemas.openxmlformats.org/drawingml/2006/main" xmlns:r="http://schemas.openxmlformats.org/officeDocument/2006/relationships" xmlns:p="http://schemas.openxmlformats.org/presentationml/2006/main" xmlns:p15="http://schemas.microsoft.com/office/powerpoint/2012/main"/>
</file>

<file path=ppt/comments/comment4.xml><?xml version="1.0" encoding="utf-8"?>
<p:cmLst xmlns:a="http://schemas.openxmlformats.org/drawingml/2006/main" xmlns:r="http://schemas.openxmlformats.org/officeDocument/2006/relationships" xmlns:p="http://schemas.openxmlformats.org/presentationml/2006/main" xmlns:p15="http://schemas.microsoft.com/office/powerpoint/2012/main"/>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p1: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rPr b="0" lang="en-US" sz="2000" strike="noStrike">
                <a:latin typeface="Arial"/>
                <a:ea typeface="Arial"/>
                <a:cs typeface="Arial"/>
                <a:sym typeface="Arial"/>
              </a:rPr>
              <a:t>Welcome to the 1</a:t>
            </a:r>
            <a:r>
              <a:rPr b="0" baseline="30000" lang="en-US" sz="2000" strike="noStrike">
                <a:latin typeface="Arial"/>
                <a:ea typeface="Arial"/>
                <a:cs typeface="Arial"/>
                <a:sym typeface="Arial"/>
              </a:rPr>
              <a:t>st</a:t>
            </a:r>
            <a:r>
              <a:rPr b="0" lang="en-US" sz="2000" strike="noStrike">
                <a:latin typeface="Arial"/>
                <a:ea typeface="Arial"/>
                <a:cs typeface="Arial"/>
                <a:sym typeface="Arial"/>
              </a:rPr>
              <a:t> course of elily project!</a:t>
            </a:r>
            <a:endParaRPr b="0" sz="2000" strike="noStrike">
              <a:latin typeface="Arial"/>
              <a:ea typeface="Arial"/>
              <a:cs typeface="Arial"/>
              <a:sym typeface="Arial"/>
            </a:endParaRPr>
          </a:p>
          <a:p>
            <a:pPr indent="0" lvl="0" marL="0" rtl="0" algn="l">
              <a:lnSpc>
                <a:spcPct val="100000"/>
              </a:lnSpc>
              <a:spcBef>
                <a:spcPts val="0"/>
              </a:spcBef>
              <a:spcAft>
                <a:spcPts val="0"/>
              </a:spcAft>
              <a:buSzPts val="1100"/>
              <a:buNone/>
            </a:pPr>
            <a:r>
              <a:rPr b="0" lang="en-US" sz="2000" strike="noStrike">
                <a:latin typeface="Arial"/>
                <a:ea typeface="Arial"/>
                <a:cs typeface="Arial"/>
                <a:sym typeface="Arial"/>
              </a:rPr>
              <a:t>The aim of this unit is to get to know each other and to present you the team and the general aim of Module 1 of elily project entitled Health Literacy and communication skills.</a:t>
            </a:r>
            <a:endParaRPr b="0" sz="2000" strike="noStrike">
              <a:latin typeface="Arial"/>
              <a:ea typeface="Arial"/>
              <a:cs typeface="Arial"/>
              <a:sym typeface="Arial"/>
            </a:endParaRPr>
          </a:p>
        </p:txBody>
      </p:sp>
      <p:sp>
        <p:nvSpPr>
          <p:cNvPr id="160" name="Google Shape;160;p1: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61" name="Google Shape;16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6" name="Google Shape;22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2: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66" name="Google Shape;166;p2: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67" name="Google Shape;16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64ffd67b91_0_63:notes"/>
          <p:cNvSpPr txBox="1"/>
          <p:nvPr>
            <p:ph idx="1" type="body"/>
          </p:nvPr>
        </p:nvSpPr>
        <p:spPr>
          <a:xfrm>
            <a:off x="685800" y="4400640"/>
            <a:ext cx="5485200" cy="35994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73" name="Google Shape;173;g64ffd67b91_0_63:notes"/>
          <p:cNvSpPr/>
          <p:nvPr/>
        </p:nvSpPr>
        <p:spPr>
          <a:xfrm>
            <a:off x="3884760" y="8685360"/>
            <a:ext cx="2970600" cy="45750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74" name="Google Shape;174;g64ffd67b91_0_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3: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81" name="Google Shape;181;p3: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82" name="Google Shape;18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p4: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90" name="Google Shape;190;p4: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91" name="Google Shape;19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p5: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98" name="Google Shape;198;p5: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99" name="Google Shape;19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p6: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205" name="Google Shape;205;p6: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206" name="Google Shape;20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p7:notes"/>
          <p:cNvSpPr txBox="1"/>
          <p:nvPr>
            <p:ph idx="1" type="body"/>
          </p:nvPr>
        </p:nvSpPr>
        <p:spPr>
          <a:xfrm>
            <a:off x="685800" y="4400640"/>
            <a:ext cx="5485320" cy="35992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212" name="Google Shape;212;p7:notes"/>
          <p:cNvSpPr/>
          <p:nvPr/>
        </p:nvSpPr>
        <p:spPr>
          <a:xfrm>
            <a:off x="3884760" y="8685360"/>
            <a:ext cx="2970720" cy="45756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213" name="Google Shape;21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64ffd67b91_0_0:notes"/>
          <p:cNvSpPr txBox="1"/>
          <p:nvPr>
            <p:ph idx="1" type="body"/>
          </p:nvPr>
        </p:nvSpPr>
        <p:spPr>
          <a:xfrm>
            <a:off x="685800" y="4400640"/>
            <a:ext cx="5485800" cy="35997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219" name="Google Shape;219;g64ffd67b91_0_0:notes"/>
          <p:cNvSpPr/>
          <p:nvPr/>
        </p:nvSpPr>
        <p:spPr>
          <a:xfrm>
            <a:off x="3884760" y="8685360"/>
            <a:ext cx="2971200" cy="45780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220" name="Google Shape;220;g64ffd67b91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8" name="Shape 8"/>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38" name="Shape 38"/>
        <p:cNvGrpSpPr/>
        <p:nvPr/>
      </p:nvGrpSpPr>
      <p:grpSpPr>
        <a:xfrm>
          <a:off x="0" y="0"/>
          <a:ext cx="0" cy="0"/>
          <a:chOff x="0" y="0"/>
          <a:chExt cx="0" cy="0"/>
        </a:xfrm>
      </p:grpSpPr>
      <p:sp>
        <p:nvSpPr>
          <p:cNvPr id="39" name="Google Shape;39;p21"/>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1"/>
          <p:cNvSpPr txBox="1"/>
          <p:nvPr>
            <p:ph idx="1" type="body"/>
          </p:nvPr>
        </p:nvSpPr>
        <p:spPr>
          <a:xfrm>
            <a:off x="457200" y="160452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1" name="Google Shape;41;p21"/>
          <p:cNvSpPr txBox="1"/>
          <p:nvPr>
            <p:ph idx="2"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42" name="Shape 42"/>
        <p:cNvGrpSpPr/>
        <p:nvPr/>
      </p:nvGrpSpPr>
      <p:grpSpPr>
        <a:xfrm>
          <a:off x="0" y="0"/>
          <a:ext cx="0" cy="0"/>
          <a:chOff x="0" y="0"/>
          <a:chExt cx="0" cy="0"/>
        </a:xfrm>
      </p:grpSpPr>
      <p:sp>
        <p:nvSpPr>
          <p:cNvPr id="43" name="Google Shape;43;p22"/>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2"/>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5" name="Google Shape;45;p22"/>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6" name="Google Shape;46;p22"/>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7" name="Google Shape;47;p22"/>
          <p:cNvSpPr txBox="1"/>
          <p:nvPr>
            <p:ph idx="4"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48" name="Shape 48"/>
        <p:cNvGrpSpPr/>
        <p:nvPr/>
      </p:nvGrpSpPr>
      <p:grpSpPr>
        <a:xfrm>
          <a:off x="0" y="0"/>
          <a:ext cx="0" cy="0"/>
          <a:chOff x="0" y="0"/>
          <a:chExt cx="0" cy="0"/>
        </a:xfrm>
      </p:grpSpPr>
      <p:sp>
        <p:nvSpPr>
          <p:cNvPr id="49" name="Google Shape;49;p23"/>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23"/>
          <p:cNvSpPr txBox="1"/>
          <p:nvPr>
            <p:ph idx="1" type="body"/>
          </p:nvPr>
        </p:nvSpPr>
        <p:spPr>
          <a:xfrm>
            <a:off x="45720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1" name="Google Shape;51;p23"/>
          <p:cNvSpPr txBox="1"/>
          <p:nvPr>
            <p:ph idx="2" type="body"/>
          </p:nvPr>
        </p:nvSpPr>
        <p:spPr>
          <a:xfrm>
            <a:off x="323964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2" name="Google Shape;52;p23"/>
          <p:cNvSpPr txBox="1"/>
          <p:nvPr>
            <p:ph idx="3" type="body"/>
          </p:nvPr>
        </p:nvSpPr>
        <p:spPr>
          <a:xfrm>
            <a:off x="602208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3" name="Google Shape;53;p23"/>
          <p:cNvSpPr txBox="1"/>
          <p:nvPr>
            <p:ph idx="4" type="body"/>
          </p:nvPr>
        </p:nvSpPr>
        <p:spPr>
          <a:xfrm>
            <a:off x="602208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23"/>
          <p:cNvSpPr txBox="1"/>
          <p:nvPr>
            <p:ph idx="5" type="body"/>
          </p:nvPr>
        </p:nvSpPr>
        <p:spPr>
          <a:xfrm>
            <a:off x="323964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23"/>
          <p:cNvSpPr txBox="1"/>
          <p:nvPr>
            <p:ph idx="6" type="body"/>
          </p:nvPr>
        </p:nvSpPr>
        <p:spPr>
          <a:xfrm>
            <a:off x="45720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59" name="Shape 5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60" name="Shape 60"/>
        <p:cNvGrpSpPr/>
        <p:nvPr/>
      </p:nvGrpSpPr>
      <p:grpSpPr>
        <a:xfrm>
          <a:off x="0" y="0"/>
          <a:ext cx="0" cy="0"/>
          <a:chOff x="0" y="0"/>
          <a:chExt cx="0" cy="0"/>
        </a:xfrm>
      </p:grpSpPr>
      <p:sp>
        <p:nvSpPr>
          <p:cNvPr id="61" name="Google Shape;61;p24"/>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4"/>
          <p:cNvSpPr txBox="1"/>
          <p:nvPr>
            <p:ph idx="1" type="subTitle"/>
          </p:nvPr>
        </p:nvSpPr>
        <p:spPr>
          <a:xfrm>
            <a:off x="457200" y="1604520"/>
            <a:ext cx="8229240" cy="397728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63" name="Shape 63"/>
        <p:cNvGrpSpPr/>
        <p:nvPr/>
      </p:nvGrpSpPr>
      <p:grpSpPr>
        <a:xfrm>
          <a:off x="0" y="0"/>
          <a:ext cx="0" cy="0"/>
          <a:chOff x="0" y="0"/>
          <a:chExt cx="0" cy="0"/>
        </a:xfrm>
      </p:grpSpPr>
      <p:sp>
        <p:nvSpPr>
          <p:cNvPr id="64" name="Google Shape;64;p25"/>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5"/>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6" name="Shape 66"/>
        <p:cNvGrpSpPr/>
        <p:nvPr/>
      </p:nvGrpSpPr>
      <p:grpSpPr>
        <a:xfrm>
          <a:off x="0" y="0"/>
          <a:ext cx="0" cy="0"/>
          <a:chOff x="0" y="0"/>
          <a:chExt cx="0" cy="0"/>
        </a:xfrm>
      </p:grpSpPr>
      <p:sp>
        <p:nvSpPr>
          <p:cNvPr id="67" name="Google Shape;67;p26"/>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6"/>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69" name="Google Shape;69;p26"/>
          <p:cNvSpPr txBox="1"/>
          <p:nvPr>
            <p:ph idx="2"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27"/>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72" name="Shape 72"/>
        <p:cNvGrpSpPr/>
        <p:nvPr/>
      </p:nvGrpSpPr>
      <p:grpSpPr>
        <a:xfrm>
          <a:off x="0" y="0"/>
          <a:ext cx="0" cy="0"/>
          <a:chOff x="0" y="0"/>
          <a:chExt cx="0" cy="0"/>
        </a:xfrm>
      </p:grpSpPr>
      <p:sp>
        <p:nvSpPr>
          <p:cNvPr id="73" name="Google Shape;73;p28"/>
          <p:cNvSpPr txBox="1"/>
          <p:nvPr>
            <p:ph idx="1" type="subTitle"/>
          </p:nvPr>
        </p:nvSpPr>
        <p:spPr>
          <a:xfrm>
            <a:off x="457200" y="273600"/>
            <a:ext cx="8229240" cy="530784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4" name="Shape 74"/>
        <p:cNvGrpSpPr/>
        <p:nvPr/>
      </p:nvGrpSpPr>
      <p:grpSpPr>
        <a:xfrm>
          <a:off x="0" y="0"/>
          <a:ext cx="0" cy="0"/>
          <a:chOff x="0" y="0"/>
          <a:chExt cx="0" cy="0"/>
        </a:xfrm>
      </p:grpSpPr>
      <p:sp>
        <p:nvSpPr>
          <p:cNvPr id="75" name="Google Shape;75;p29"/>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9"/>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7" name="Google Shape;77;p29"/>
          <p:cNvSpPr txBox="1"/>
          <p:nvPr>
            <p:ph idx="2"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8" name="Google Shape;78;p29"/>
          <p:cNvSpPr txBox="1"/>
          <p:nvPr>
            <p:ph idx="3"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9" name="Shape 9"/>
        <p:cNvGrpSpPr/>
        <p:nvPr/>
      </p:nvGrpSpPr>
      <p:grpSpPr>
        <a:xfrm>
          <a:off x="0" y="0"/>
          <a:ext cx="0" cy="0"/>
          <a:chOff x="0" y="0"/>
          <a:chExt cx="0" cy="0"/>
        </a:xfrm>
      </p:grpSpPr>
      <p:sp>
        <p:nvSpPr>
          <p:cNvPr id="10" name="Google Shape;10;p13"/>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 name="Google Shape;11;p13"/>
          <p:cNvSpPr txBox="1"/>
          <p:nvPr>
            <p:ph idx="1" type="subTitle"/>
          </p:nvPr>
        </p:nvSpPr>
        <p:spPr>
          <a:xfrm>
            <a:off x="457200" y="1604520"/>
            <a:ext cx="8229240" cy="397728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9" name="Shape 79"/>
        <p:cNvGrpSpPr/>
        <p:nvPr/>
      </p:nvGrpSpPr>
      <p:grpSpPr>
        <a:xfrm>
          <a:off x="0" y="0"/>
          <a:ext cx="0" cy="0"/>
          <a:chOff x="0" y="0"/>
          <a:chExt cx="0" cy="0"/>
        </a:xfrm>
      </p:grpSpPr>
      <p:sp>
        <p:nvSpPr>
          <p:cNvPr id="80" name="Google Shape;80;p30"/>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0"/>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2" name="Google Shape;82;p30"/>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3" name="Google Shape;83;p30"/>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4" name="Shape 84"/>
        <p:cNvGrpSpPr/>
        <p:nvPr/>
      </p:nvGrpSpPr>
      <p:grpSpPr>
        <a:xfrm>
          <a:off x="0" y="0"/>
          <a:ext cx="0" cy="0"/>
          <a:chOff x="0" y="0"/>
          <a:chExt cx="0" cy="0"/>
        </a:xfrm>
      </p:grpSpPr>
      <p:sp>
        <p:nvSpPr>
          <p:cNvPr id="85" name="Google Shape;85;p31"/>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1"/>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7" name="Google Shape;87;p31"/>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8" name="Google Shape;88;p31"/>
          <p:cNvSpPr txBox="1"/>
          <p:nvPr>
            <p:ph idx="3"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9" name="Shape 89"/>
        <p:cNvGrpSpPr/>
        <p:nvPr/>
      </p:nvGrpSpPr>
      <p:grpSpPr>
        <a:xfrm>
          <a:off x="0" y="0"/>
          <a:ext cx="0" cy="0"/>
          <a:chOff x="0" y="0"/>
          <a:chExt cx="0" cy="0"/>
        </a:xfrm>
      </p:grpSpPr>
      <p:sp>
        <p:nvSpPr>
          <p:cNvPr id="90" name="Google Shape;90;p32"/>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2"/>
          <p:cNvSpPr txBox="1"/>
          <p:nvPr>
            <p:ph idx="1" type="body"/>
          </p:nvPr>
        </p:nvSpPr>
        <p:spPr>
          <a:xfrm>
            <a:off x="457200" y="160452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2" name="Google Shape;92;p32"/>
          <p:cNvSpPr txBox="1"/>
          <p:nvPr>
            <p:ph idx="2"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3" name="Shape 93"/>
        <p:cNvGrpSpPr/>
        <p:nvPr/>
      </p:nvGrpSpPr>
      <p:grpSpPr>
        <a:xfrm>
          <a:off x="0" y="0"/>
          <a:ext cx="0" cy="0"/>
          <a:chOff x="0" y="0"/>
          <a:chExt cx="0" cy="0"/>
        </a:xfrm>
      </p:grpSpPr>
      <p:sp>
        <p:nvSpPr>
          <p:cNvPr id="94" name="Google Shape;94;p33"/>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3"/>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6" name="Google Shape;96;p33"/>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7" name="Google Shape;97;p33"/>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8" name="Google Shape;98;p33"/>
          <p:cNvSpPr txBox="1"/>
          <p:nvPr>
            <p:ph idx="4"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9" name="Shape 99"/>
        <p:cNvGrpSpPr/>
        <p:nvPr/>
      </p:nvGrpSpPr>
      <p:grpSpPr>
        <a:xfrm>
          <a:off x="0" y="0"/>
          <a:ext cx="0" cy="0"/>
          <a:chOff x="0" y="0"/>
          <a:chExt cx="0" cy="0"/>
        </a:xfrm>
      </p:grpSpPr>
      <p:sp>
        <p:nvSpPr>
          <p:cNvPr id="100" name="Google Shape;100;p34"/>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34"/>
          <p:cNvSpPr txBox="1"/>
          <p:nvPr>
            <p:ph idx="1" type="body"/>
          </p:nvPr>
        </p:nvSpPr>
        <p:spPr>
          <a:xfrm>
            <a:off x="45720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2" name="Google Shape;102;p34"/>
          <p:cNvSpPr txBox="1"/>
          <p:nvPr>
            <p:ph idx="2" type="body"/>
          </p:nvPr>
        </p:nvSpPr>
        <p:spPr>
          <a:xfrm>
            <a:off x="323964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3" name="Google Shape;103;p34"/>
          <p:cNvSpPr txBox="1"/>
          <p:nvPr>
            <p:ph idx="3" type="body"/>
          </p:nvPr>
        </p:nvSpPr>
        <p:spPr>
          <a:xfrm>
            <a:off x="602208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4" name="Google Shape;104;p34"/>
          <p:cNvSpPr txBox="1"/>
          <p:nvPr>
            <p:ph idx="4" type="body"/>
          </p:nvPr>
        </p:nvSpPr>
        <p:spPr>
          <a:xfrm>
            <a:off x="602208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5" name="Google Shape;105;p34"/>
          <p:cNvSpPr txBox="1"/>
          <p:nvPr>
            <p:ph idx="5" type="body"/>
          </p:nvPr>
        </p:nvSpPr>
        <p:spPr>
          <a:xfrm>
            <a:off x="323964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6" name="Google Shape;106;p34"/>
          <p:cNvSpPr txBox="1"/>
          <p:nvPr>
            <p:ph idx="6" type="body"/>
          </p:nvPr>
        </p:nvSpPr>
        <p:spPr>
          <a:xfrm>
            <a:off x="45720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0" name="Shape 110"/>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11" name="Shape 111"/>
        <p:cNvGrpSpPr/>
        <p:nvPr/>
      </p:nvGrpSpPr>
      <p:grpSpPr>
        <a:xfrm>
          <a:off x="0" y="0"/>
          <a:ext cx="0" cy="0"/>
          <a:chOff x="0" y="0"/>
          <a:chExt cx="0" cy="0"/>
        </a:xfrm>
      </p:grpSpPr>
      <p:sp>
        <p:nvSpPr>
          <p:cNvPr id="112" name="Google Shape;112;g64ffd67b91_0_10"/>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13" name="Google Shape;113;g64ffd67b91_0_10"/>
          <p:cNvSpPr txBox="1"/>
          <p:nvPr>
            <p:ph idx="1" type="subTitle"/>
          </p:nvPr>
        </p:nvSpPr>
        <p:spPr>
          <a:xfrm>
            <a:off x="457200" y="1604520"/>
            <a:ext cx="8229300" cy="39774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114" name="Shape 114"/>
        <p:cNvGrpSpPr/>
        <p:nvPr/>
      </p:nvGrpSpPr>
      <p:grpSpPr>
        <a:xfrm>
          <a:off x="0" y="0"/>
          <a:ext cx="0" cy="0"/>
          <a:chOff x="0" y="0"/>
          <a:chExt cx="0" cy="0"/>
        </a:xfrm>
      </p:grpSpPr>
      <p:sp>
        <p:nvSpPr>
          <p:cNvPr id="115" name="Google Shape;115;g64ffd67b91_0_13"/>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16" name="Google Shape;116;g64ffd67b91_0_13"/>
          <p:cNvSpPr txBox="1"/>
          <p:nvPr>
            <p:ph idx="1" type="body"/>
          </p:nvPr>
        </p:nvSpPr>
        <p:spPr>
          <a:xfrm>
            <a:off x="457200" y="1604520"/>
            <a:ext cx="8229300" cy="39774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17" name="Shape 117"/>
        <p:cNvGrpSpPr/>
        <p:nvPr/>
      </p:nvGrpSpPr>
      <p:grpSpPr>
        <a:xfrm>
          <a:off x="0" y="0"/>
          <a:ext cx="0" cy="0"/>
          <a:chOff x="0" y="0"/>
          <a:chExt cx="0" cy="0"/>
        </a:xfrm>
      </p:grpSpPr>
      <p:sp>
        <p:nvSpPr>
          <p:cNvPr id="118" name="Google Shape;118;g64ffd67b91_0_16"/>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19" name="Google Shape;119;g64ffd67b91_0_16"/>
          <p:cNvSpPr txBox="1"/>
          <p:nvPr>
            <p:ph idx="1" type="body"/>
          </p:nvPr>
        </p:nvSpPr>
        <p:spPr>
          <a:xfrm>
            <a:off x="457200" y="1604520"/>
            <a:ext cx="4015800" cy="39774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20" name="Google Shape;120;g64ffd67b91_0_16"/>
          <p:cNvSpPr txBox="1"/>
          <p:nvPr>
            <p:ph idx="2" type="body"/>
          </p:nvPr>
        </p:nvSpPr>
        <p:spPr>
          <a:xfrm>
            <a:off x="4674240" y="1604520"/>
            <a:ext cx="4015800" cy="39774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21" name="Shape 121"/>
        <p:cNvGrpSpPr/>
        <p:nvPr/>
      </p:nvGrpSpPr>
      <p:grpSpPr>
        <a:xfrm>
          <a:off x="0" y="0"/>
          <a:ext cx="0" cy="0"/>
          <a:chOff x="0" y="0"/>
          <a:chExt cx="0" cy="0"/>
        </a:xfrm>
      </p:grpSpPr>
      <p:sp>
        <p:nvSpPr>
          <p:cNvPr id="122" name="Google Shape;122;g64ffd67b91_0_20"/>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12" name="Shape 12"/>
        <p:cNvGrpSpPr/>
        <p:nvPr/>
      </p:nvGrpSpPr>
      <p:grpSpPr>
        <a:xfrm>
          <a:off x="0" y="0"/>
          <a:ext cx="0" cy="0"/>
          <a:chOff x="0" y="0"/>
          <a:chExt cx="0" cy="0"/>
        </a:xfrm>
      </p:grpSpPr>
      <p:sp>
        <p:nvSpPr>
          <p:cNvPr id="13" name="Google Shape;13;p14"/>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4"/>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123" name="Shape 123"/>
        <p:cNvGrpSpPr/>
        <p:nvPr/>
      </p:nvGrpSpPr>
      <p:grpSpPr>
        <a:xfrm>
          <a:off x="0" y="0"/>
          <a:ext cx="0" cy="0"/>
          <a:chOff x="0" y="0"/>
          <a:chExt cx="0" cy="0"/>
        </a:xfrm>
      </p:grpSpPr>
      <p:sp>
        <p:nvSpPr>
          <p:cNvPr id="124" name="Google Shape;124;g64ffd67b91_0_22"/>
          <p:cNvSpPr txBox="1"/>
          <p:nvPr>
            <p:ph idx="1" type="subTitle"/>
          </p:nvPr>
        </p:nvSpPr>
        <p:spPr>
          <a:xfrm>
            <a:off x="457200" y="273600"/>
            <a:ext cx="8229300" cy="53079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125" name="Shape 125"/>
        <p:cNvGrpSpPr/>
        <p:nvPr/>
      </p:nvGrpSpPr>
      <p:grpSpPr>
        <a:xfrm>
          <a:off x="0" y="0"/>
          <a:ext cx="0" cy="0"/>
          <a:chOff x="0" y="0"/>
          <a:chExt cx="0" cy="0"/>
        </a:xfrm>
      </p:grpSpPr>
      <p:sp>
        <p:nvSpPr>
          <p:cNvPr id="126" name="Google Shape;126;g64ffd67b91_0_24"/>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27" name="Google Shape;127;g64ffd67b91_0_24"/>
          <p:cNvSpPr txBox="1"/>
          <p:nvPr>
            <p:ph idx="1" type="body"/>
          </p:nvPr>
        </p:nvSpPr>
        <p:spPr>
          <a:xfrm>
            <a:off x="457200" y="160452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28" name="Google Shape;128;g64ffd67b91_0_24"/>
          <p:cNvSpPr txBox="1"/>
          <p:nvPr>
            <p:ph idx="2" type="body"/>
          </p:nvPr>
        </p:nvSpPr>
        <p:spPr>
          <a:xfrm>
            <a:off x="457200" y="368208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29" name="Google Shape;129;g64ffd67b91_0_24"/>
          <p:cNvSpPr txBox="1"/>
          <p:nvPr>
            <p:ph idx="3" type="body"/>
          </p:nvPr>
        </p:nvSpPr>
        <p:spPr>
          <a:xfrm>
            <a:off x="4674240" y="1604520"/>
            <a:ext cx="4015800" cy="39774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130" name="Shape 130"/>
        <p:cNvGrpSpPr/>
        <p:nvPr/>
      </p:nvGrpSpPr>
      <p:grpSpPr>
        <a:xfrm>
          <a:off x="0" y="0"/>
          <a:ext cx="0" cy="0"/>
          <a:chOff x="0" y="0"/>
          <a:chExt cx="0" cy="0"/>
        </a:xfrm>
      </p:grpSpPr>
      <p:sp>
        <p:nvSpPr>
          <p:cNvPr id="131" name="Google Shape;131;g64ffd67b91_0_29"/>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32" name="Google Shape;132;g64ffd67b91_0_29"/>
          <p:cNvSpPr txBox="1"/>
          <p:nvPr>
            <p:ph idx="1" type="body"/>
          </p:nvPr>
        </p:nvSpPr>
        <p:spPr>
          <a:xfrm>
            <a:off x="457200" y="1604520"/>
            <a:ext cx="4015800" cy="39774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33" name="Google Shape;133;g64ffd67b91_0_29"/>
          <p:cNvSpPr txBox="1"/>
          <p:nvPr>
            <p:ph idx="2" type="body"/>
          </p:nvPr>
        </p:nvSpPr>
        <p:spPr>
          <a:xfrm>
            <a:off x="4674240" y="160452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34" name="Google Shape;134;g64ffd67b91_0_29"/>
          <p:cNvSpPr txBox="1"/>
          <p:nvPr>
            <p:ph idx="3" type="body"/>
          </p:nvPr>
        </p:nvSpPr>
        <p:spPr>
          <a:xfrm>
            <a:off x="4674240" y="368208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135" name="Shape 135"/>
        <p:cNvGrpSpPr/>
        <p:nvPr/>
      </p:nvGrpSpPr>
      <p:grpSpPr>
        <a:xfrm>
          <a:off x="0" y="0"/>
          <a:ext cx="0" cy="0"/>
          <a:chOff x="0" y="0"/>
          <a:chExt cx="0" cy="0"/>
        </a:xfrm>
      </p:grpSpPr>
      <p:sp>
        <p:nvSpPr>
          <p:cNvPr id="136" name="Google Shape;136;g64ffd67b91_0_34"/>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37" name="Google Shape;137;g64ffd67b91_0_34"/>
          <p:cNvSpPr txBox="1"/>
          <p:nvPr>
            <p:ph idx="1" type="body"/>
          </p:nvPr>
        </p:nvSpPr>
        <p:spPr>
          <a:xfrm>
            <a:off x="457200" y="160452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38" name="Google Shape;138;g64ffd67b91_0_34"/>
          <p:cNvSpPr txBox="1"/>
          <p:nvPr>
            <p:ph idx="2" type="body"/>
          </p:nvPr>
        </p:nvSpPr>
        <p:spPr>
          <a:xfrm>
            <a:off x="4674240" y="160452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39" name="Google Shape;139;g64ffd67b91_0_34"/>
          <p:cNvSpPr txBox="1"/>
          <p:nvPr>
            <p:ph idx="3" type="body"/>
          </p:nvPr>
        </p:nvSpPr>
        <p:spPr>
          <a:xfrm>
            <a:off x="457200" y="3682080"/>
            <a:ext cx="82293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40" name="Shape 140"/>
        <p:cNvGrpSpPr/>
        <p:nvPr/>
      </p:nvGrpSpPr>
      <p:grpSpPr>
        <a:xfrm>
          <a:off x="0" y="0"/>
          <a:ext cx="0" cy="0"/>
          <a:chOff x="0" y="0"/>
          <a:chExt cx="0" cy="0"/>
        </a:xfrm>
      </p:grpSpPr>
      <p:sp>
        <p:nvSpPr>
          <p:cNvPr id="141" name="Google Shape;141;g64ffd67b91_0_39"/>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42" name="Google Shape;142;g64ffd67b91_0_39"/>
          <p:cNvSpPr txBox="1"/>
          <p:nvPr>
            <p:ph idx="1" type="body"/>
          </p:nvPr>
        </p:nvSpPr>
        <p:spPr>
          <a:xfrm>
            <a:off x="457200" y="1604520"/>
            <a:ext cx="82293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43" name="Google Shape;143;g64ffd67b91_0_39"/>
          <p:cNvSpPr txBox="1"/>
          <p:nvPr>
            <p:ph idx="2" type="body"/>
          </p:nvPr>
        </p:nvSpPr>
        <p:spPr>
          <a:xfrm>
            <a:off x="457200" y="3682080"/>
            <a:ext cx="82293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44" name="Shape 144"/>
        <p:cNvGrpSpPr/>
        <p:nvPr/>
      </p:nvGrpSpPr>
      <p:grpSpPr>
        <a:xfrm>
          <a:off x="0" y="0"/>
          <a:ext cx="0" cy="0"/>
          <a:chOff x="0" y="0"/>
          <a:chExt cx="0" cy="0"/>
        </a:xfrm>
      </p:grpSpPr>
      <p:sp>
        <p:nvSpPr>
          <p:cNvPr id="145" name="Google Shape;145;g64ffd67b91_0_43"/>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46" name="Google Shape;146;g64ffd67b91_0_43"/>
          <p:cNvSpPr txBox="1"/>
          <p:nvPr>
            <p:ph idx="1" type="body"/>
          </p:nvPr>
        </p:nvSpPr>
        <p:spPr>
          <a:xfrm>
            <a:off x="457200" y="160452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47" name="Google Shape;147;g64ffd67b91_0_43"/>
          <p:cNvSpPr txBox="1"/>
          <p:nvPr>
            <p:ph idx="2" type="body"/>
          </p:nvPr>
        </p:nvSpPr>
        <p:spPr>
          <a:xfrm>
            <a:off x="4674240" y="160452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48" name="Google Shape;148;g64ffd67b91_0_43"/>
          <p:cNvSpPr txBox="1"/>
          <p:nvPr>
            <p:ph idx="3" type="body"/>
          </p:nvPr>
        </p:nvSpPr>
        <p:spPr>
          <a:xfrm>
            <a:off x="4674240" y="368208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49" name="Google Shape;149;g64ffd67b91_0_43"/>
          <p:cNvSpPr txBox="1"/>
          <p:nvPr>
            <p:ph idx="4" type="body"/>
          </p:nvPr>
        </p:nvSpPr>
        <p:spPr>
          <a:xfrm>
            <a:off x="457200" y="3682080"/>
            <a:ext cx="40158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50" name="Shape 150"/>
        <p:cNvGrpSpPr/>
        <p:nvPr/>
      </p:nvGrpSpPr>
      <p:grpSpPr>
        <a:xfrm>
          <a:off x="0" y="0"/>
          <a:ext cx="0" cy="0"/>
          <a:chOff x="0" y="0"/>
          <a:chExt cx="0" cy="0"/>
        </a:xfrm>
      </p:grpSpPr>
      <p:sp>
        <p:nvSpPr>
          <p:cNvPr id="151" name="Google Shape;151;g64ffd67b91_0_49"/>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52" name="Google Shape;152;g64ffd67b91_0_49"/>
          <p:cNvSpPr txBox="1"/>
          <p:nvPr>
            <p:ph idx="1" type="body"/>
          </p:nvPr>
        </p:nvSpPr>
        <p:spPr>
          <a:xfrm>
            <a:off x="457200" y="1604520"/>
            <a:ext cx="26496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53" name="Google Shape;153;g64ffd67b91_0_49"/>
          <p:cNvSpPr txBox="1"/>
          <p:nvPr>
            <p:ph idx="2" type="body"/>
          </p:nvPr>
        </p:nvSpPr>
        <p:spPr>
          <a:xfrm>
            <a:off x="3239640" y="1604520"/>
            <a:ext cx="26496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54" name="Google Shape;154;g64ffd67b91_0_49"/>
          <p:cNvSpPr txBox="1"/>
          <p:nvPr>
            <p:ph idx="3" type="body"/>
          </p:nvPr>
        </p:nvSpPr>
        <p:spPr>
          <a:xfrm>
            <a:off x="6022080" y="1604520"/>
            <a:ext cx="26496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55" name="Google Shape;155;g64ffd67b91_0_49"/>
          <p:cNvSpPr txBox="1"/>
          <p:nvPr>
            <p:ph idx="4" type="body"/>
          </p:nvPr>
        </p:nvSpPr>
        <p:spPr>
          <a:xfrm>
            <a:off x="6022080" y="3682080"/>
            <a:ext cx="26496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56" name="Google Shape;156;g64ffd67b91_0_49"/>
          <p:cNvSpPr txBox="1"/>
          <p:nvPr>
            <p:ph idx="5" type="body"/>
          </p:nvPr>
        </p:nvSpPr>
        <p:spPr>
          <a:xfrm>
            <a:off x="3239640" y="3682080"/>
            <a:ext cx="26496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
        <p:nvSpPr>
          <p:cNvPr id="157" name="Google Shape;157;g64ffd67b91_0_49"/>
          <p:cNvSpPr txBox="1"/>
          <p:nvPr>
            <p:ph idx="6" type="body"/>
          </p:nvPr>
        </p:nvSpPr>
        <p:spPr>
          <a:xfrm>
            <a:off x="457200" y="3682080"/>
            <a:ext cx="2649600" cy="18969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0"/>
              </a:spcBef>
              <a:spcAft>
                <a:spcPts val="0"/>
              </a:spcAft>
              <a:buSzPts val="1400"/>
              <a:buNone/>
              <a:defRPr/>
            </a:lvl1pPr>
            <a:lvl2pPr indent="-228600" lvl="1" marL="914400" rtl="0" algn="l">
              <a:lnSpc>
                <a:spcPct val="100000"/>
              </a:lnSpc>
              <a:spcBef>
                <a:spcPts val="0"/>
              </a:spcBef>
              <a:spcAft>
                <a:spcPts val="0"/>
              </a:spcAft>
              <a:buSzPts val="1400"/>
              <a:buNone/>
              <a:defRPr/>
            </a:lvl2pPr>
            <a:lvl3pPr indent="-228600" lvl="2" marL="1371600" rtl="0" algn="l">
              <a:lnSpc>
                <a:spcPct val="100000"/>
              </a:lnSpc>
              <a:spcBef>
                <a:spcPts val="0"/>
              </a:spcBef>
              <a:spcAft>
                <a:spcPts val="0"/>
              </a:spcAft>
              <a:buSzPts val="1400"/>
              <a:buNone/>
              <a:defRPr/>
            </a:lvl3pPr>
            <a:lvl4pPr indent="-228600" lvl="3" marL="1828800" rtl="0" algn="l">
              <a:lnSpc>
                <a:spcPct val="100000"/>
              </a:lnSpc>
              <a:spcBef>
                <a:spcPts val="0"/>
              </a:spcBef>
              <a:spcAft>
                <a:spcPts val="0"/>
              </a:spcAft>
              <a:buSzPts val="1400"/>
              <a:buNone/>
              <a:defRPr/>
            </a:lvl4pPr>
            <a:lvl5pPr indent="-228600" lvl="4" marL="2286000" rtl="0" algn="l">
              <a:lnSpc>
                <a:spcPct val="100000"/>
              </a:lnSpc>
              <a:spcBef>
                <a:spcPts val="0"/>
              </a:spcBef>
              <a:spcAft>
                <a:spcPts val="0"/>
              </a:spcAft>
              <a:buSzPts val="1400"/>
              <a:buNone/>
              <a:defRPr/>
            </a:lvl5pPr>
            <a:lvl6pPr indent="-228600" lvl="5" marL="2743200" rtl="0" algn="l">
              <a:lnSpc>
                <a:spcPct val="100000"/>
              </a:lnSpc>
              <a:spcBef>
                <a:spcPts val="0"/>
              </a:spcBef>
              <a:spcAft>
                <a:spcPts val="0"/>
              </a:spcAft>
              <a:buSzPts val="1400"/>
              <a:buNone/>
              <a:defRPr/>
            </a:lvl6pPr>
            <a:lvl7pPr indent="-228600" lvl="6" marL="3200400" rtl="0" algn="l">
              <a:lnSpc>
                <a:spcPct val="100000"/>
              </a:lnSpc>
              <a:spcBef>
                <a:spcPts val="0"/>
              </a:spcBef>
              <a:spcAft>
                <a:spcPts val="0"/>
              </a:spcAft>
              <a:buSzPts val="1400"/>
              <a:buNone/>
              <a:defRPr/>
            </a:lvl7pPr>
            <a:lvl8pPr indent="-228600" lvl="7" marL="3657600" rtl="0" algn="l">
              <a:lnSpc>
                <a:spcPct val="100000"/>
              </a:lnSpc>
              <a:spcBef>
                <a:spcPts val="0"/>
              </a:spcBef>
              <a:spcAft>
                <a:spcPts val="0"/>
              </a:spcAft>
              <a:buSzPts val="1400"/>
              <a:buNone/>
              <a:defRPr/>
            </a:lvl8pPr>
            <a:lvl9pPr indent="-228600" lvl="8" marL="4114800" rtl="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5" name="Shape 15"/>
        <p:cNvGrpSpPr/>
        <p:nvPr/>
      </p:nvGrpSpPr>
      <p:grpSpPr>
        <a:xfrm>
          <a:off x="0" y="0"/>
          <a:ext cx="0" cy="0"/>
          <a:chOff x="0" y="0"/>
          <a:chExt cx="0" cy="0"/>
        </a:xfrm>
      </p:grpSpPr>
      <p:sp>
        <p:nvSpPr>
          <p:cNvPr id="16" name="Google Shape;16;p15"/>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5"/>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8" name="Google Shape;18;p15"/>
          <p:cNvSpPr txBox="1"/>
          <p:nvPr>
            <p:ph idx="2"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9" name="Shape 19"/>
        <p:cNvGrpSpPr/>
        <p:nvPr/>
      </p:nvGrpSpPr>
      <p:grpSpPr>
        <a:xfrm>
          <a:off x="0" y="0"/>
          <a:ext cx="0" cy="0"/>
          <a:chOff x="0" y="0"/>
          <a:chExt cx="0" cy="0"/>
        </a:xfrm>
      </p:grpSpPr>
      <p:sp>
        <p:nvSpPr>
          <p:cNvPr id="20" name="Google Shape;20;p16"/>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21" name="Shape 21"/>
        <p:cNvGrpSpPr/>
        <p:nvPr/>
      </p:nvGrpSpPr>
      <p:grpSpPr>
        <a:xfrm>
          <a:off x="0" y="0"/>
          <a:ext cx="0" cy="0"/>
          <a:chOff x="0" y="0"/>
          <a:chExt cx="0" cy="0"/>
        </a:xfrm>
      </p:grpSpPr>
      <p:sp>
        <p:nvSpPr>
          <p:cNvPr id="22" name="Google Shape;22;p17"/>
          <p:cNvSpPr txBox="1"/>
          <p:nvPr>
            <p:ph idx="1" type="subTitle"/>
          </p:nvPr>
        </p:nvSpPr>
        <p:spPr>
          <a:xfrm>
            <a:off x="457200" y="273600"/>
            <a:ext cx="8229240" cy="530784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18"/>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8"/>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6" name="Google Shape;26;p18"/>
          <p:cNvSpPr txBox="1"/>
          <p:nvPr>
            <p:ph idx="2"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7" name="Google Shape;27;p18"/>
          <p:cNvSpPr txBox="1"/>
          <p:nvPr>
            <p:ph idx="3"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19"/>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9"/>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1" name="Google Shape;31;p19"/>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2" name="Google Shape;32;p19"/>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20"/>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0"/>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6" name="Google Shape;36;p20"/>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7" name="Google Shape;37;p20"/>
          <p:cNvSpPr txBox="1"/>
          <p:nvPr>
            <p:ph idx="3"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4.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3" Type="http://schemas.openxmlformats.org/officeDocument/2006/relationships/theme" Target="../theme/theme2.xml"/><Relationship Id="rId12" Type="http://schemas.openxmlformats.org/officeDocument/2006/relationships/slideLayout" Target="../slideLayouts/slideLayout36.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3600"/>
            <a:ext cx="8228880" cy="1144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4520"/>
            <a:ext cx="8228880" cy="3976920"/>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6" name="Shape 56"/>
        <p:cNvGrpSpPr/>
        <p:nvPr/>
      </p:nvGrpSpPr>
      <p:grpSpPr>
        <a:xfrm>
          <a:off x="0" y="0"/>
          <a:ext cx="0" cy="0"/>
          <a:chOff x="0" y="0"/>
          <a:chExt cx="0" cy="0"/>
        </a:xfrm>
      </p:grpSpPr>
      <p:sp>
        <p:nvSpPr>
          <p:cNvPr id="57" name="Google Shape;57;p11"/>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8" name="Google Shape;58;p11"/>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07" name="Shape 107"/>
        <p:cNvGrpSpPr/>
        <p:nvPr/>
      </p:nvGrpSpPr>
      <p:grpSpPr>
        <a:xfrm>
          <a:off x="0" y="0"/>
          <a:ext cx="0" cy="0"/>
          <a:chOff x="0" y="0"/>
          <a:chExt cx="0" cy="0"/>
        </a:xfrm>
      </p:grpSpPr>
      <p:sp>
        <p:nvSpPr>
          <p:cNvPr id="108" name="Google Shape;108;g64ffd67b91_0_6"/>
          <p:cNvSpPr txBox="1"/>
          <p:nvPr>
            <p:ph type="title"/>
          </p:nvPr>
        </p:nvSpPr>
        <p:spPr>
          <a:xfrm>
            <a:off x="457200" y="273600"/>
            <a:ext cx="8229300" cy="11448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9" name="Google Shape;109;g64ffd67b91_0_6"/>
          <p:cNvSpPr txBox="1"/>
          <p:nvPr>
            <p:ph idx="1" type="body"/>
          </p:nvPr>
        </p:nvSpPr>
        <p:spPr>
          <a:xfrm>
            <a:off x="457200" y="1604520"/>
            <a:ext cx="8229300" cy="397740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comments" Target="../comments/comment2.xml"/><Relationship Id="rId4" Type="http://schemas.openxmlformats.org/officeDocument/2006/relationships/image" Target="../media/image1.jpg"/><Relationship Id="rId5" Type="http://schemas.openxmlformats.org/officeDocument/2006/relationships/image" Target="../media/image5.png"/><Relationship Id="rId6"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comments" Target="../comments/comment3.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comments" Target="../comments/comment4.xml"/><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2" name="Shape 162"/>
        <p:cNvGrpSpPr/>
        <p:nvPr/>
      </p:nvGrpSpPr>
      <p:grpSpPr>
        <a:xfrm>
          <a:off x="0" y="0"/>
          <a:ext cx="0" cy="0"/>
          <a:chOff x="0" y="0"/>
          <a:chExt cx="0" cy="0"/>
        </a:xfrm>
      </p:grpSpPr>
      <p:sp>
        <p:nvSpPr>
          <p:cNvPr id="163" name="Google Shape;163;p1"/>
          <p:cNvSpPr/>
          <p:nvPr/>
        </p:nvSpPr>
        <p:spPr>
          <a:xfrm>
            <a:off x="5453675" y="3439250"/>
            <a:ext cx="3350100" cy="28536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Calibri"/>
                <a:ea typeface="Calibri"/>
                <a:cs typeface="Calibri"/>
                <a:sym typeface="Calibri"/>
              </a:rPr>
              <a:t>MODULE 2</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lang="en-US" sz="2800">
                <a:latin typeface="Calibri"/>
                <a:ea typeface="Calibri"/>
                <a:cs typeface="Calibri"/>
                <a:sym typeface="Calibri"/>
              </a:rPr>
              <a:t>DIGITAL</a:t>
            </a:r>
            <a:r>
              <a:rPr b="0" i="0" lang="en-US" sz="2800" u="none" cap="none" strike="noStrike">
                <a:solidFill>
                  <a:srgbClr val="000000"/>
                </a:solidFill>
                <a:latin typeface="Calibri"/>
                <a:ea typeface="Calibri"/>
                <a:cs typeface="Calibri"/>
                <a:sym typeface="Calibri"/>
              </a:rPr>
              <a:t> LITERACY</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Calibri"/>
                <a:ea typeface="Calibri"/>
                <a:cs typeface="Calibri"/>
                <a:sym typeface="Calibri"/>
              </a:rPr>
              <a:t>Mobile apps and</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Calibri"/>
                <a:ea typeface="Calibri"/>
                <a:cs typeface="Calibri"/>
                <a:sym typeface="Calibri"/>
              </a:rPr>
              <a:t>interacting with them</a:t>
            </a:r>
            <a:endParaRPr b="0" i="0" sz="28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7" name="Shape 227"/>
        <p:cNvGrpSpPr/>
        <p:nvPr/>
      </p:nvGrpSpPr>
      <p:grpSpPr>
        <a:xfrm>
          <a:off x="0" y="0"/>
          <a:ext cx="0" cy="0"/>
          <a:chOff x="0" y="0"/>
          <a:chExt cx="0" cy="0"/>
        </a:xfrm>
      </p:grpSpPr>
      <p:sp>
        <p:nvSpPr>
          <p:cNvPr id="228" name="Google Shape;228;p8"/>
          <p:cNvSpPr/>
          <p:nvPr/>
        </p:nvSpPr>
        <p:spPr>
          <a:xfrm>
            <a:off x="1289160" y="5013000"/>
            <a:ext cx="7364520" cy="5770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200"/>
              <a:buFont typeface="Arial"/>
              <a:buNone/>
            </a:pPr>
            <a:r>
              <a:rPr b="0" i="0" lang="en-US" sz="3200" u="none" cap="none" strike="noStrike">
                <a:solidFill>
                  <a:srgbClr val="000000"/>
                </a:solidFill>
                <a:latin typeface="Calibri"/>
                <a:ea typeface="Calibri"/>
                <a:cs typeface="Calibri"/>
                <a:sym typeface="Calibri"/>
              </a:rPr>
              <a:t>THANK YOU FOR YOUR ATTENTION!</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68" name="Shape 168"/>
        <p:cNvGrpSpPr/>
        <p:nvPr/>
      </p:nvGrpSpPr>
      <p:grpSpPr>
        <a:xfrm>
          <a:off x="0" y="0"/>
          <a:ext cx="0" cy="0"/>
          <a:chOff x="0" y="0"/>
          <a:chExt cx="0" cy="0"/>
        </a:xfrm>
      </p:grpSpPr>
      <p:sp>
        <p:nvSpPr>
          <p:cNvPr id="169" name="Google Shape;169;p2"/>
          <p:cNvSpPr/>
          <p:nvPr/>
        </p:nvSpPr>
        <p:spPr>
          <a:xfrm>
            <a:off x="251640" y="1700640"/>
            <a:ext cx="8772120" cy="4662720"/>
          </a:xfrm>
          <a:prstGeom prst="rect">
            <a:avLst/>
          </a:prstGeom>
          <a:noFill/>
          <a:ln>
            <a:noFill/>
          </a:ln>
        </p:spPr>
        <p:txBody>
          <a:bodyPr anchorCtr="0" anchor="t" bIns="45000" lIns="90000" spcFirstLastPara="1" rIns="90000" wrap="square" tIns="45000">
            <a:noAutofit/>
          </a:bodyPr>
          <a:lstStyle/>
          <a:p>
            <a:pPr indent="0" lvl="0" marL="457200" marR="0" rtl="0" algn="l">
              <a:lnSpc>
                <a:spcPct val="100000"/>
              </a:lnSpc>
              <a:spcBef>
                <a:spcPts val="0"/>
              </a:spcBef>
              <a:spcAft>
                <a:spcPts val="0"/>
              </a:spcAft>
              <a:buNone/>
            </a:pPr>
            <a:r>
              <a:rPr b="1" lang="en-US" sz="1800"/>
              <a:t>Apps, short for mobile applications</a:t>
            </a:r>
            <a:r>
              <a:rPr lang="en-US" sz="1800"/>
              <a:t>, are independent pieces of software that are being installed on mobile devices in order to extend their functionality and provide new features, employing the device peripherals (back and front camera, microphone, bluetooth, etc) or external services, accessible through the Internet (YouTube, Facebook, Amazon, etc).</a:t>
            </a:r>
            <a:endParaRPr sz="1800"/>
          </a:p>
          <a:p>
            <a:pPr indent="0" lvl="0" marL="457200" marR="0" rtl="0" algn="l">
              <a:lnSpc>
                <a:spcPct val="100000"/>
              </a:lnSpc>
              <a:spcBef>
                <a:spcPts val="0"/>
              </a:spcBef>
              <a:spcAft>
                <a:spcPts val="0"/>
              </a:spcAft>
              <a:buNone/>
            </a:pPr>
            <a:r>
              <a:t/>
            </a:r>
            <a:endParaRPr sz="1800"/>
          </a:p>
          <a:p>
            <a:pPr indent="0" lvl="0" marL="457200" marR="0" rtl="0" algn="l">
              <a:lnSpc>
                <a:spcPct val="100000"/>
              </a:lnSpc>
              <a:spcBef>
                <a:spcPts val="0"/>
              </a:spcBef>
              <a:spcAft>
                <a:spcPts val="0"/>
              </a:spcAft>
              <a:buNone/>
            </a:pPr>
            <a:r>
              <a:rPr b="1" lang="en-US" sz="1800"/>
              <a:t>Apps to smartphones and tablets are what programs are for desktop computers.</a:t>
            </a:r>
            <a:endParaRPr b="1" sz="1800"/>
          </a:p>
        </p:txBody>
      </p:sp>
      <p:sp>
        <p:nvSpPr>
          <p:cNvPr id="170" name="Google Shape;170;p2"/>
          <p:cNvSpPr/>
          <p:nvPr/>
        </p:nvSpPr>
        <p:spPr>
          <a:xfrm>
            <a:off x="1626840" y="274680"/>
            <a:ext cx="7545960" cy="638280"/>
          </a:xfrm>
          <a:prstGeom prst="rect">
            <a:avLst/>
          </a:prstGeom>
          <a:noFill/>
          <a:ln>
            <a:noFill/>
          </a:ln>
        </p:spPr>
        <p:txBody>
          <a:bodyPr anchorCtr="0" anchor="t" bIns="45000" lIns="90000" spcFirstLastPara="1" rIns="90000" wrap="square" tIns="45000">
            <a:noAutofit/>
          </a:bodyPr>
          <a:lstStyle/>
          <a:p>
            <a:pPr indent="0" lvl="0" marL="0" rtl="0" algn="l">
              <a:spcBef>
                <a:spcPts val="0"/>
              </a:spcBef>
              <a:spcAft>
                <a:spcPts val="0"/>
              </a:spcAft>
              <a:buClr>
                <a:schemeClr val="dk1"/>
              </a:buClr>
              <a:buSzPts val="3600"/>
              <a:buFont typeface="Arial"/>
              <a:buNone/>
            </a:pPr>
            <a:r>
              <a:rPr lang="en-US" sz="3600">
                <a:solidFill>
                  <a:schemeClr val="dk1"/>
                </a:solidFill>
                <a:latin typeface="Calibri"/>
                <a:ea typeface="Calibri"/>
                <a:cs typeface="Calibri"/>
                <a:sym typeface="Calibri"/>
              </a:rPr>
              <a:t>First things first - what is an app?</a:t>
            </a:r>
            <a:endParaRPr sz="3600">
              <a:solidFill>
                <a:schemeClr val="dk1"/>
              </a:solidFill>
            </a:endParaRPr>
          </a:p>
          <a:p>
            <a:pPr indent="0" lvl="0" marL="0" marR="0" rtl="0" algn="l">
              <a:lnSpc>
                <a:spcPct val="100000"/>
              </a:lnSpc>
              <a:spcBef>
                <a:spcPts val="0"/>
              </a:spcBef>
              <a:spcAft>
                <a:spcPts val="0"/>
              </a:spcAft>
              <a:buClr>
                <a:srgbClr val="000000"/>
              </a:buClr>
              <a:buSzPts val="3600"/>
              <a:buFont typeface="Arial"/>
              <a:buNone/>
            </a:pPr>
            <a:r>
              <a:t/>
            </a:r>
            <a:endParaRPr sz="3600">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5" name="Shape 175"/>
        <p:cNvGrpSpPr/>
        <p:nvPr/>
      </p:nvGrpSpPr>
      <p:grpSpPr>
        <a:xfrm>
          <a:off x="0" y="0"/>
          <a:ext cx="0" cy="0"/>
          <a:chOff x="0" y="0"/>
          <a:chExt cx="0" cy="0"/>
        </a:xfrm>
      </p:grpSpPr>
      <p:sp>
        <p:nvSpPr>
          <p:cNvPr id="176" name="Google Shape;176;g64ffd67b91_0_63"/>
          <p:cNvSpPr/>
          <p:nvPr/>
        </p:nvSpPr>
        <p:spPr>
          <a:xfrm>
            <a:off x="251640" y="1700640"/>
            <a:ext cx="8772000" cy="4662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As we need Internet connectivity in order to get started with apps, we have to connect to a </a:t>
            </a:r>
            <a:r>
              <a:rPr b="1" i="0" lang="en-US" sz="2000" u="none" cap="none" strike="noStrike">
                <a:solidFill>
                  <a:srgbClr val="000000"/>
                </a:solidFill>
                <a:latin typeface="Calibri"/>
                <a:ea typeface="Calibri"/>
                <a:cs typeface="Calibri"/>
                <a:sym typeface="Calibri"/>
              </a:rPr>
              <a:t>wi-fi network</a:t>
            </a:r>
            <a:r>
              <a:rPr b="0" i="0" lang="en-US" sz="2000" u="none" cap="none" strike="noStrike">
                <a:solidFill>
                  <a:srgbClr val="000000"/>
                </a:solidFill>
                <a:latin typeface="Calibri"/>
                <a:ea typeface="Calibri"/>
                <a:cs typeface="Calibri"/>
                <a:sym typeface="Calibri"/>
              </a:rPr>
              <a:t>.</a:t>
            </a:r>
            <a:endParaRPr b="0" i="0" sz="20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sz="2000">
              <a:latin typeface="Calibri"/>
              <a:ea typeface="Calibri"/>
              <a:cs typeface="Calibri"/>
              <a:sym typeface="Calibri"/>
            </a:endParaRPr>
          </a:p>
          <a:p>
            <a:pPr indent="-215639" lvl="0" marL="216000" marR="0" rtl="0" algn="l">
              <a:lnSpc>
                <a:spcPct val="100000"/>
              </a:lnSpc>
              <a:spcBef>
                <a:spcPts val="0"/>
              </a:spcBef>
              <a:spcAft>
                <a:spcPts val="0"/>
              </a:spcAft>
              <a:buClr>
                <a:srgbClr val="000000"/>
              </a:buClr>
              <a:buSzPts val="1800"/>
              <a:buFont typeface="Noto Sans Symbols"/>
              <a:buAutoNum type="arabicParenR"/>
            </a:pPr>
            <a:r>
              <a:rPr b="0" i="0" lang="en-US" sz="1800" u="none" cap="none" strike="noStrike">
                <a:solidFill>
                  <a:srgbClr val="000000"/>
                </a:solidFill>
                <a:latin typeface="Arial"/>
                <a:ea typeface="Arial"/>
                <a:cs typeface="Arial"/>
                <a:sym typeface="Arial"/>
              </a:rPr>
              <a:t> Swipe down from the top of the screen;</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1800"/>
              <a:buFont typeface="Noto Sans Symbols"/>
              <a:buAutoNum type="arabicParenR"/>
            </a:pPr>
            <a:r>
              <a:rPr b="0" i="0" lang="en-US" sz="1800" u="none" cap="none" strike="noStrike">
                <a:solidFill>
                  <a:srgbClr val="000000"/>
                </a:solidFill>
                <a:latin typeface="Arial"/>
                <a:ea typeface="Arial"/>
                <a:cs typeface="Arial"/>
                <a:sym typeface="Arial"/>
              </a:rPr>
              <a:t> Tap on the Wi-Fi icon</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1800"/>
              <a:buFont typeface="Noto Sans Symbols"/>
              <a:buAutoNum type="arabicParenR"/>
            </a:pPr>
            <a:r>
              <a:rPr b="0" i="0" lang="en-US" sz="1800" u="none" cap="none" strike="noStrike">
                <a:solidFill>
                  <a:srgbClr val="000000"/>
                </a:solidFill>
                <a:latin typeface="Arial"/>
                <a:ea typeface="Arial"/>
                <a:cs typeface="Arial"/>
                <a:sym typeface="Arial"/>
              </a:rPr>
              <a:t> From the list of present networks select the one suggested to you by the trainer;</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1800"/>
              <a:buFont typeface="Noto Sans Symbols"/>
              <a:buAutoNum type="arabicParenR"/>
            </a:pPr>
            <a:r>
              <a:rPr b="0" i="0" lang="en-US" sz="1800" u="none" cap="none" strike="noStrike">
                <a:solidFill>
                  <a:srgbClr val="000000"/>
                </a:solidFill>
                <a:latin typeface="Arial"/>
                <a:ea typeface="Arial"/>
                <a:cs typeface="Arial"/>
                <a:sym typeface="Arial"/>
              </a:rPr>
              <a:t> Insert the provided password (if required) and connect;</a:t>
            </a:r>
            <a:endParaRPr b="0" i="0" sz="1800" u="none" cap="none" strike="noStrike">
              <a:solidFill>
                <a:srgbClr val="000000"/>
              </a:solidFill>
              <a:latin typeface="Arial"/>
              <a:ea typeface="Arial"/>
              <a:cs typeface="Arial"/>
              <a:sym typeface="Arial"/>
            </a:endParaRPr>
          </a:p>
        </p:txBody>
      </p:sp>
      <p:sp>
        <p:nvSpPr>
          <p:cNvPr id="177" name="Google Shape;177;g64ffd67b91_0_63"/>
          <p:cNvSpPr/>
          <p:nvPr/>
        </p:nvSpPr>
        <p:spPr>
          <a:xfrm>
            <a:off x="1626840" y="274680"/>
            <a:ext cx="7545900" cy="6384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lang="en-US" sz="3600">
                <a:latin typeface="Calibri"/>
                <a:ea typeface="Calibri"/>
                <a:cs typeface="Calibri"/>
                <a:sym typeface="Calibri"/>
              </a:rPr>
              <a:t>Connecting to</a:t>
            </a:r>
            <a:r>
              <a:rPr b="0" i="0" lang="en-US" sz="3600" u="none" cap="none" strike="noStrike">
                <a:solidFill>
                  <a:srgbClr val="000000"/>
                </a:solidFill>
                <a:latin typeface="Calibri"/>
                <a:ea typeface="Calibri"/>
                <a:cs typeface="Calibri"/>
                <a:sym typeface="Calibri"/>
              </a:rPr>
              <a:t> Wi-Fi</a:t>
            </a:r>
            <a:endParaRPr b="0" i="0" sz="3600" u="none" cap="none" strike="noStrike">
              <a:solidFill>
                <a:srgbClr val="000000"/>
              </a:solidFill>
              <a:latin typeface="Arial"/>
              <a:ea typeface="Arial"/>
              <a:cs typeface="Arial"/>
              <a:sym typeface="Arial"/>
            </a:endParaRPr>
          </a:p>
        </p:txBody>
      </p:sp>
      <p:pic>
        <p:nvPicPr>
          <p:cNvPr id="178" name="Google Shape;178;g64ffd67b91_0_63"/>
          <p:cNvPicPr preferRelativeResize="0"/>
          <p:nvPr/>
        </p:nvPicPr>
        <p:blipFill rotWithShape="1">
          <a:blip r:embed="rId4">
            <a:alphaModFix/>
          </a:blip>
          <a:srcRect b="0" l="0" r="0" t="0"/>
          <a:stretch/>
        </p:blipFill>
        <p:spPr>
          <a:xfrm>
            <a:off x="3040900" y="2954785"/>
            <a:ext cx="407880" cy="30024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83" name="Shape 183"/>
        <p:cNvGrpSpPr/>
        <p:nvPr/>
      </p:nvGrpSpPr>
      <p:grpSpPr>
        <a:xfrm>
          <a:off x="0" y="0"/>
          <a:ext cx="0" cy="0"/>
          <a:chOff x="0" y="0"/>
          <a:chExt cx="0" cy="0"/>
        </a:xfrm>
      </p:grpSpPr>
      <p:sp>
        <p:nvSpPr>
          <p:cNvPr id="184" name="Google Shape;184;p3"/>
          <p:cNvSpPr/>
          <p:nvPr/>
        </p:nvSpPr>
        <p:spPr>
          <a:xfrm>
            <a:off x="251640" y="1700640"/>
            <a:ext cx="8772120" cy="46627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It is the official source of safe free and paid applications for mobile devices running</a:t>
            </a:r>
            <a:r>
              <a:rPr b="1" i="0" lang="en-US" sz="2000" u="none" cap="none" strike="noStrike">
                <a:solidFill>
                  <a:srgbClr val="000000"/>
                </a:solidFill>
                <a:latin typeface="Calibri"/>
                <a:ea typeface="Calibri"/>
                <a:cs typeface="Calibri"/>
                <a:sym typeface="Calibri"/>
              </a:rPr>
              <a:t> Android OS</a:t>
            </a:r>
            <a:r>
              <a:rPr b="0" i="0" lang="en-US" sz="2000" u="none" cap="none" strike="noStrike">
                <a:solidFill>
                  <a:srgbClr val="000000"/>
                </a:solidFill>
                <a:latin typeface="Calibri"/>
                <a:ea typeface="Calibri"/>
                <a:cs typeface="Calibri"/>
                <a:sym typeface="Calibri"/>
              </a:rPr>
              <a:t>.</a:t>
            </a:r>
            <a:r>
              <a:rPr lang="en-US" sz="2000"/>
              <a:t> </a:t>
            </a:r>
            <a:r>
              <a:rPr b="0" i="0" lang="en-US" sz="1800" u="none" cap="none" strike="noStrike">
                <a:solidFill>
                  <a:srgbClr val="000000"/>
                </a:solidFill>
                <a:latin typeface="Arial"/>
                <a:ea typeface="Arial"/>
                <a:cs typeface="Arial"/>
                <a:sym typeface="Arial"/>
              </a:rPr>
              <a:t>Some key features: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Dangerous apps are not allowed</a:t>
            </a:r>
            <a:r>
              <a:rPr b="0" i="0" lang="en-US" sz="1800" u="none" cap="none" strike="noStrike">
                <a:solidFill>
                  <a:srgbClr val="000000"/>
                </a:solidFill>
                <a:latin typeface="Arial"/>
                <a:ea typeface="Arial"/>
                <a:cs typeface="Arial"/>
                <a:sym typeface="Arial"/>
              </a:rPr>
              <a:t> or removed when reported</a:t>
            </a:r>
            <a:r>
              <a:rPr lang="en-US" sz="1800"/>
              <a:t> to the store moderators;</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Apps are </a:t>
            </a:r>
            <a:r>
              <a:rPr b="1" i="0" lang="en-US" sz="1800" u="none" cap="none" strike="noStrike">
                <a:solidFill>
                  <a:srgbClr val="000000"/>
                </a:solidFill>
                <a:latin typeface="Arial"/>
                <a:ea typeface="Arial"/>
                <a:cs typeface="Arial"/>
                <a:sym typeface="Arial"/>
              </a:rPr>
              <a:t>arranged in categories</a:t>
            </a:r>
            <a:r>
              <a:rPr b="0" i="0" lang="en-US" sz="1800" u="none" cap="none" strike="noStrike">
                <a:solidFill>
                  <a:srgbClr val="000000"/>
                </a:solidFill>
                <a:latin typeface="Arial"/>
                <a:ea typeface="Arial"/>
                <a:cs typeface="Arial"/>
                <a:sym typeface="Arial"/>
              </a:rPr>
              <a:t> and are easy to be browsed and installed;</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Search field</a:t>
            </a:r>
            <a:r>
              <a:rPr b="0" i="0" lang="en-US" sz="1800" u="none" cap="none" strike="noStrike">
                <a:solidFill>
                  <a:srgbClr val="000000"/>
                </a:solidFill>
                <a:latin typeface="Arial"/>
                <a:ea typeface="Arial"/>
                <a:cs typeface="Arial"/>
                <a:sym typeface="Arial"/>
              </a:rPr>
              <a:t> allows for even faster navigation;</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Star rating system</a:t>
            </a:r>
            <a:r>
              <a:rPr i="0" lang="en-US" sz="1800" u="none" cap="none" strike="noStrike">
                <a:solidFill>
                  <a:srgbClr val="000000"/>
                </a:solidFill>
              </a:rPr>
              <a:t>, reviews</a:t>
            </a:r>
            <a:r>
              <a:rPr b="0" i="0" lang="en-US" sz="1800" u="none" cap="none" strike="noStrike">
                <a:solidFill>
                  <a:srgbClr val="000000"/>
                </a:solidFill>
                <a:latin typeface="Arial"/>
                <a:ea typeface="Arial"/>
                <a:cs typeface="Arial"/>
                <a:sym typeface="Arial"/>
              </a:rPr>
              <a:t> and </a:t>
            </a:r>
            <a:r>
              <a:rPr lang="en-US" sz="1800"/>
              <a:t>usage statistics</a:t>
            </a:r>
            <a:r>
              <a:rPr b="0" i="0" lang="en-US" sz="1800" u="none" cap="none" strike="noStrike">
                <a:solidFill>
                  <a:srgbClr val="000000"/>
                </a:solidFill>
                <a:latin typeface="Arial"/>
                <a:ea typeface="Arial"/>
                <a:cs typeface="Arial"/>
                <a:sym typeface="Arial"/>
              </a:rPr>
              <a:t> give additional information for whether an app is what one would need;</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From computer could be accessed by visiting </a:t>
            </a:r>
            <a:r>
              <a:rPr b="1" i="0" lang="en-US" sz="1800" u="none" cap="none" strike="noStrike">
                <a:solidFill>
                  <a:srgbClr val="000000"/>
                </a:solidFill>
                <a:latin typeface="Arial"/>
                <a:ea typeface="Arial"/>
                <a:cs typeface="Arial"/>
                <a:sym typeface="Arial"/>
              </a:rPr>
              <a:t>https://play.google.com/store/apps </a:t>
            </a:r>
            <a:endParaRPr b="0" i="0" sz="1800" u="none" cap="none" strike="noStrike">
              <a:solidFill>
                <a:srgbClr val="000000"/>
              </a:solidFill>
              <a:latin typeface="Arial"/>
              <a:ea typeface="Arial"/>
              <a:cs typeface="Arial"/>
              <a:sym typeface="Arial"/>
            </a:endParaRPr>
          </a:p>
        </p:txBody>
      </p:sp>
      <p:sp>
        <p:nvSpPr>
          <p:cNvPr id="185" name="Google Shape;185;p3"/>
          <p:cNvSpPr/>
          <p:nvPr/>
        </p:nvSpPr>
        <p:spPr>
          <a:xfrm>
            <a:off x="1626840" y="274680"/>
            <a:ext cx="7545960" cy="6382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Google Play</a:t>
            </a:r>
            <a:endParaRPr b="0" i="0" sz="3600" u="none" cap="none" strike="noStrike">
              <a:solidFill>
                <a:srgbClr val="000000"/>
              </a:solidFill>
              <a:latin typeface="Arial"/>
              <a:ea typeface="Arial"/>
              <a:cs typeface="Arial"/>
              <a:sym typeface="Arial"/>
            </a:endParaRPr>
          </a:p>
        </p:txBody>
      </p:sp>
      <p:pic>
        <p:nvPicPr>
          <p:cNvPr id="186" name="Google Shape;186;p3"/>
          <p:cNvPicPr preferRelativeResize="0"/>
          <p:nvPr/>
        </p:nvPicPr>
        <p:blipFill rotWithShape="1">
          <a:blip r:embed="rId5">
            <a:alphaModFix/>
          </a:blip>
          <a:srcRect b="0" l="0" r="0" t="0"/>
          <a:stretch/>
        </p:blipFill>
        <p:spPr>
          <a:xfrm>
            <a:off x="4846320" y="274680"/>
            <a:ext cx="623520" cy="699120"/>
          </a:xfrm>
          <a:prstGeom prst="rect">
            <a:avLst/>
          </a:prstGeom>
          <a:noFill/>
          <a:ln>
            <a:noFill/>
          </a:ln>
        </p:spPr>
      </p:pic>
      <p:pic>
        <p:nvPicPr>
          <p:cNvPr id="187" name="Google Shape;187;p3"/>
          <p:cNvPicPr preferRelativeResize="0"/>
          <p:nvPr/>
        </p:nvPicPr>
        <p:blipFill>
          <a:blip r:embed="rId6">
            <a:alphaModFix/>
          </a:blip>
          <a:stretch>
            <a:fillRect/>
          </a:stretch>
        </p:blipFill>
        <p:spPr>
          <a:xfrm>
            <a:off x="5906713" y="3702125"/>
            <a:ext cx="2657475" cy="8572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92" name="Shape 192"/>
        <p:cNvGrpSpPr/>
        <p:nvPr/>
      </p:nvGrpSpPr>
      <p:grpSpPr>
        <a:xfrm>
          <a:off x="0" y="0"/>
          <a:ext cx="0" cy="0"/>
          <a:chOff x="0" y="0"/>
          <a:chExt cx="0" cy="0"/>
        </a:xfrm>
      </p:grpSpPr>
      <p:sp>
        <p:nvSpPr>
          <p:cNvPr id="193" name="Google Shape;193;p4"/>
          <p:cNvSpPr/>
          <p:nvPr/>
        </p:nvSpPr>
        <p:spPr>
          <a:xfrm>
            <a:off x="251640" y="1700640"/>
            <a:ext cx="8772120" cy="466272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en-US"/>
              <a:t>		Demonstration: https://www.youtube.com/watch?v=5WSl6RQfIZs</a:t>
            </a:r>
            <a:endParaRPr/>
          </a:p>
        </p:txBody>
      </p:sp>
      <p:sp>
        <p:nvSpPr>
          <p:cNvPr id="194" name="Google Shape;194;p4"/>
          <p:cNvSpPr/>
          <p:nvPr/>
        </p:nvSpPr>
        <p:spPr>
          <a:xfrm>
            <a:off x="1626840" y="274680"/>
            <a:ext cx="7545960" cy="6382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Google Play</a:t>
            </a:r>
            <a:endParaRPr b="0" i="0" sz="3600" u="none" cap="none" strike="noStrike">
              <a:solidFill>
                <a:srgbClr val="000000"/>
              </a:solidFill>
              <a:latin typeface="Arial"/>
              <a:ea typeface="Arial"/>
              <a:cs typeface="Arial"/>
              <a:sym typeface="Arial"/>
            </a:endParaRPr>
          </a:p>
        </p:txBody>
      </p:sp>
      <p:pic>
        <p:nvPicPr>
          <p:cNvPr id="195" name="Google Shape;195;p4"/>
          <p:cNvPicPr preferRelativeResize="0"/>
          <p:nvPr/>
        </p:nvPicPr>
        <p:blipFill rotWithShape="1">
          <a:blip r:embed="rId4">
            <a:alphaModFix/>
          </a:blip>
          <a:srcRect b="0" l="0" r="0" t="0"/>
          <a:stretch/>
        </p:blipFill>
        <p:spPr>
          <a:xfrm>
            <a:off x="1188720" y="1623240"/>
            <a:ext cx="6608160" cy="3862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200" name="Shape 200"/>
        <p:cNvGrpSpPr/>
        <p:nvPr/>
      </p:nvGrpSpPr>
      <p:grpSpPr>
        <a:xfrm>
          <a:off x="0" y="0"/>
          <a:ext cx="0" cy="0"/>
          <a:chOff x="0" y="0"/>
          <a:chExt cx="0" cy="0"/>
        </a:xfrm>
      </p:grpSpPr>
      <p:sp>
        <p:nvSpPr>
          <p:cNvPr id="201" name="Google Shape;201;p5"/>
          <p:cNvSpPr/>
          <p:nvPr/>
        </p:nvSpPr>
        <p:spPr>
          <a:xfrm>
            <a:off x="251640" y="1700640"/>
            <a:ext cx="8772120" cy="46627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A few questions you should consider before installing an app:</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Does it have a rating</a:t>
            </a:r>
            <a:r>
              <a:rPr lang="en-US" sz="1800"/>
              <a:t> </a:t>
            </a:r>
            <a:r>
              <a:rPr b="1" i="0" lang="en-US" sz="1800" u="none" cap="none" strike="noStrike">
                <a:solidFill>
                  <a:srgbClr val="000000"/>
                </a:solidFill>
                <a:latin typeface="Arial"/>
                <a:ea typeface="Arial"/>
                <a:cs typeface="Arial"/>
                <a:sym typeface="Arial"/>
              </a:rPr>
              <a:t>4.0</a:t>
            </a:r>
            <a:r>
              <a:rPr b="1" lang="en-US" sz="1800"/>
              <a:t> out of 5</a:t>
            </a:r>
            <a:r>
              <a:rPr b="1" i="0" lang="en-US" sz="1800" u="none" cap="none" strike="noStrike">
                <a:solidFill>
                  <a:srgbClr val="000000"/>
                </a:solidFill>
                <a:latin typeface="Arial"/>
                <a:ea typeface="Arial"/>
                <a:cs typeface="Arial"/>
                <a:sym typeface="Arial"/>
              </a:rPr>
              <a:t> stars or above </a:t>
            </a:r>
            <a:r>
              <a:rPr b="0" i="0" lang="en-US" sz="1800" u="none" cap="none" strike="noStrike">
                <a:solidFill>
                  <a:srgbClr val="000000"/>
                </a:solidFill>
                <a:latin typeface="Arial"/>
                <a:ea typeface="Arial"/>
                <a:cs typeface="Arial"/>
                <a:sym typeface="Arial"/>
              </a:rPr>
              <a:t>with more than a few hundred users?</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Are there many people using the app?</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Are the </a:t>
            </a:r>
            <a:r>
              <a:rPr b="1" i="0" lang="en-US" sz="1800" u="none" cap="none" strike="noStrike">
                <a:solidFill>
                  <a:srgbClr val="000000"/>
                </a:solidFill>
                <a:latin typeface="Arial"/>
                <a:ea typeface="Arial"/>
                <a:cs typeface="Arial"/>
                <a:sym typeface="Arial"/>
              </a:rPr>
              <a:t>negative reviews</a:t>
            </a:r>
            <a:r>
              <a:rPr b="0" i="0" lang="en-US" sz="1800" u="none" cap="none" strike="noStrike">
                <a:solidFill>
                  <a:srgbClr val="000000"/>
                </a:solidFill>
                <a:latin typeface="Arial"/>
                <a:ea typeface="Arial"/>
                <a:cs typeface="Arial"/>
                <a:sym typeface="Arial"/>
              </a:rPr>
              <a:t> (if any) from latest months, or possibly addressing an older version of the app?</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Do the </a:t>
            </a:r>
            <a:r>
              <a:rPr b="1" i="0" lang="en-US" sz="1800" u="none" cap="none" strike="noStrike">
                <a:solidFill>
                  <a:srgbClr val="000000"/>
                </a:solidFill>
                <a:latin typeface="Arial"/>
                <a:ea typeface="Arial"/>
                <a:cs typeface="Arial"/>
                <a:sym typeface="Arial"/>
              </a:rPr>
              <a:t>screenshots</a:t>
            </a:r>
            <a:r>
              <a:rPr b="0" i="0" lang="en-US" sz="1800" u="none" cap="none" strike="noStrike">
                <a:solidFill>
                  <a:srgbClr val="000000"/>
                </a:solidFill>
                <a:latin typeface="Arial"/>
                <a:ea typeface="Arial"/>
                <a:cs typeface="Arial"/>
                <a:sym typeface="Arial"/>
              </a:rPr>
              <a:t> show the app as being appropriate for your goals?</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Does the </a:t>
            </a:r>
            <a:r>
              <a:rPr b="1" i="0" lang="en-US" sz="1800" u="none" cap="none" strike="noStrike">
                <a:solidFill>
                  <a:srgbClr val="000000"/>
                </a:solidFill>
                <a:latin typeface="Arial"/>
                <a:ea typeface="Arial"/>
                <a:cs typeface="Arial"/>
                <a:sym typeface="Arial"/>
              </a:rPr>
              <a:t>description</a:t>
            </a:r>
            <a:r>
              <a:rPr b="0" i="0" lang="en-US" sz="1800" u="none" cap="none" strike="noStrike">
                <a:solidFill>
                  <a:srgbClr val="000000"/>
                </a:solidFill>
                <a:latin typeface="Arial"/>
                <a:ea typeface="Arial"/>
                <a:cs typeface="Arial"/>
                <a:sym typeface="Arial"/>
              </a:rPr>
              <a:t> include features that you need?</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Are there included </a:t>
            </a:r>
            <a:r>
              <a:rPr b="1" i="0" lang="en-US" sz="1800" u="none" cap="none" strike="noStrike">
                <a:solidFill>
                  <a:srgbClr val="000000"/>
                </a:solidFill>
                <a:latin typeface="Arial"/>
                <a:ea typeface="Arial"/>
                <a:cs typeface="Arial"/>
                <a:sym typeface="Arial"/>
              </a:rPr>
              <a:t>contacts  of the author</a:t>
            </a:r>
            <a:r>
              <a:rPr b="0" i="0" lang="en-US" sz="1800" u="none" cap="none" strike="noStrike">
                <a:solidFill>
                  <a:srgbClr val="000000"/>
                </a:solidFill>
                <a:latin typeface="Arial"/>
                <a:ea typeface="Arial"/>
                <a:cs typeface="Arial"/>
                <a:sym typeface="Arial"/>
              </a:rPr>
              <a:t> of the app? Does their site seem like a company website or one of a hobbyist?</a:t>
            </a:r>
            <a:endParaRPr b="0" i="0" sz="1800" u="none" cap="none" strike="noStrike">
              <a:solidFill>
                <a:srgbClr val="000000"/>
              </a:solidFill>
              <a:latin typeface="Arial"/>
              <a:ea typeface="Arial"/>
              <a:cs typeface="Arial"/>
              <a:sym typeface="Arial"/>
            </a:endParaRPr>
          </a:p>
        </p:txBody>
      </p:sp>
      <p:sp>
        <p:nvSpPr>
          <p:cNvPr id="202" name="Google Shape;202;p5"/>
          <p:cNvSpPr/>
          <p:nvPr/>
        </p:nvSpPr>
        <p:spPr>
          <a:xfrm>
            <a:off x="1626840" y="274680"/>
            <a:ext cx="7545960" cy="6382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How to pick the right app?</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7" name="Shape 207"/>
        <p:cNvGrpSpPr/>
        <p:nvPr/>
      </p:nvGrpSpPr>
      <p:grpSpPr>
        <a:xfrm>
          <a:off x="0" y="0"/>
          <a:ext cx="0" cy="0"/>
          <a:chOff x="0" y="0"/>
          <a:chExt cx="0" cy="0"/>
        </a:xfrm>
      </p:grpSpPr>
      <p:sp>
        <p:nvSpPr>
          <p:cNvPr id="208" name="Google Shape;208;p6"/>
          <p:cNvSpPr/>
          <p:nvPr/>
        </p:nvSpPr>
        <p:spPr>
          <a:xfrm>
            <a:off x="251640" y="1700640"/>
            <a:ext cx="8772120" cy="46627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As there are innumerable sources of information in different languages in the Internet, it is a good idea to have a translating app handy.</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Here’s the flow:</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 Search for translation applications on Google Play</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 Check and compare different options</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 Install an app of your choice. If unsure, pick Google Translate</a:t>
            </a:r>
            <a:endParaRPr b="0" i="0" sz="1800" u="none" cap="none" strike="noStrike">
              <a:solidFill>
                <a:srgbClr val="000000"/>
              </a:solidFill>
              <a:latin typeface="Arial"/>
              <a:ea typeface="Arial"/>
              <a:cs typeface="Arial"/>
              <a:sym typeface="Arial"/>
            </a:endParaRPr>
          </a:p>
        </p:txBody>
      </p:sp>
      <p:sp>
        <p:nvSpPr>
          <p:cNvPr id="209" name="Google Shape;209;p6"/>
          <p:cNvSpPr/>
          <p:nvPr/>
        </p:nvSpPr>
        <p:spPr>
          <a:xfrm>
            <a:off x="1626840" y="274680"/>
            <a:ext cx="7545960" cy="6382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Installing a translation app</a:t>
            </a:r>
            <a:br>
              <a:rPr b="0" i="0" lang="en-US" sz="1800" u="none" cap="none" strike="noStrike">
                <a:solidFill>
                  <a:srgbClr val="000000"/>
                </a:solidFill>
                <a:latin typeface="Arial"/>
                <a:ea typeface="Arial"/>
                <a:cs typeface="Arial"/>
                <a:sym typeface="Arial"/>
              </a:rPr>
            </a:br>
            <a:r>
              <a:rPr b="0" i="0" lang="en-US" sz="3600" u="none" cap="none" strike="noStrike">
                <a:solidFill>
                  <a:srgbClr val="000000"/>
                </a:solidFill>
                <a:latin typeface="Calibri"/>
                <a:ea typeface="Calibri"/>
                <a:cs typeface="Calibri"/>
                <a:sym typeface="Calibri"/>
              </a:rPr>
              <a:t>(demonstration)</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214" name="Shape 214"/>
        <p:cNvGrpSpPr/>
        <p:nvPr/>
      </p:nvGrpSpPr>
      <p:grpSpPr>
        <a:xfrm>
          <a:off x="0" y="0"/>
          <a:ext cx="0" cy="0"/>
          <a:chOff x="0" y="0"/>
          <a:chExt cx="0" cy="0"/>
        </a:xfrm>
      </p:grpSpPr>
      <p:sp>
        <p:nvSpPr>
          <p:cNvPr id="215" name="Google Shape;215;p7"/>
          <p:cNvSpPr/>
          <p:nvPr/>
        </p:nvSpPr>
        <p:spPr>
          <a:xfrm>
            <a:off x="251640" y="1700640"/>
            <a:ext cx="8772120" cy="4662720"/>
          </a:xfrm>
          <a:prstGeom prst="rect">
            <a:avLst/>
          </a:prstGeom>
          <a:noFill/>
          <a:ln>
            <a:noFill/>
          </a:ln>
        </p:spPr>
        <p:txBody>
          <a:bodyPr anchorCtr="0" anchor="t" bIns="45000" lIns="90000" spcFirstLastPara="1" rIns="90000" wrap="square" tIns="45000">
            <a:noAutofit/>
          </a:bodyPr>
          <a:lstStyle/>
          <a:p>
            <a:pPr indent="-215639" lvl="0" marL="216000" marR="0" rtl="0" algn="l">
              <a:lnSpc>
                <a:spcPct val="100000"/>
              </a:lnSpc>
              <a:spcBef>
                <a:spcPts val="0"/>
              </a:spcBef>
              <a:spcAft>
                <a:spcPts val="0"/>
              </a:spcAft>
              <a:buClr>
                <a:srgbClr val="000000"/>
              </a:buClr>
              <a:buSzPts val="900"/>
              <a:buFont typeface="Noto Sans Symbols"/>
              <a:buChar char="●"/>
            </a:pPr>
            <a:r>
              <a:rPr b="1" i="0" lang="en-US" sz="2000" u="none" cap="none" strike="noStrike">
                <a:solidFill>
                  <a:srgbClr val="000000"/>
                </a:solidFill>
                <a:latin typeface="Calibri"/>
                <a:ea typeface="Calibri"/>
                <a:cs typeface="Calibri"/>
                <a:sym typeface="Calibri"/>
              </a:rPr>
              <a:t>Arranging</a:t>
            </a:r>
            <a:r>
              <a:rPr b="0" i="0" lang="en-US" sz="2000" u="none" cap="none" strike="noStrike">
                <a:solidFill>
                  <a:srgbClr val="000000"/>
                </a:solidFill>
                <a:latin typeface="Calibri"/>
                <a:ea typeface="Calibri"/>
                <a:cs typeface="Calibri"/>
                <a:sym typeface="Calibri"/>
              </a:rPr>
              <a:t> across the screen (https://www.youtube.com/watch?v=tGy2bAoB86c)</a:t>
            </a:r>
            <a:br>
              <a:rPr b="0" i="0" lang="en-US" sz="1800" u="none" cap="none" strike="noStrike">
                <a:solidFill>
                  <a:srgbClr val="000000"/>
                </a:solidFill>
                <a:latin typeface="Arial"/>
                <a:ea typeface="Arial"/>
                <a:cs typeface="Arial"/>
                <a:sym typeface="Arial"/>
              </a:rPr>
            </a:br>
            <a:r>
              <a:rPr b="0" i="0" lang="en-US" sz="2000" u="none" cap="none" strike="noStrike">
                <a:solidFill>
                  <a:srgbClr val="000000"/>
                </a:solidFill>
                <a:latin typeface="Calibri"/>
                <a:ea typeface="Calibri"/>
                <a:cs typeface="Calibri"/>
                <a:sym typeface="Calibri"/>
              </a:rPr>
              <a:t> </a:t>
            </a:r>
            <a:endParaRPr b="0" i="0" sz="20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Grouping</a:t>
            </a:r>
            <a:r>
              <a:rPr b="0" i="0" lang="en-US" sz="1800" u="none" cap="none" strike="noStrike">
                <a:solidFill>
                  <a:srgbClr val="000000"/>
                </a:solidFill>
                <a:latin typeface="Arial"/>
                <a:ea typeface="Arial"/>
                <a:cs typeface="Arial"/>
                <a:sym typeface="Arial"/>
              </a:rPr>
              <a:t> related apps together (https://www.youtube.com/watch?v=tFCPV3eBZyo)</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Launching</a:t>
            </a:r>
            <a:r>
              <a:rPr b="0" i="0" lang="en-US" sz="1800" u="none" cap="none" strike="noStrike">
                <a:solidFill>
                  <a:srgbClr val="000000"/>
                </a:solidFill>
                <a:latin typeface="Arial"/>
                <a:ea typeface="Arial"/>
                <a:cs typeface="Arial"/>
                <a:sym typeface="Arial"/>
              </a:rPr>
              <a:t> apps</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Switching</a:t>
            </a:r>
            <a:r>
              <a:rPr b="0" i="0" lang="en-US" sz="1800" u="none" cap="none" strike="noStrike">
                <a:solidFill>
                  <a:srgbClr val="000000"/>
                </a:solidFill>
                <a:latin typeface="Arial"/>
                <a:ea typeface="Arial"/>
                <a:cs typeface="Arial"/>
                <a:sym typeface="Arial"/>
              </a:rPr>
              <a:t> from one app to another</a:t>
            </a:r>
            <a:r>
              <a:rPr lang="en-US" sz="1800"/>
              <a:t> (https://www.youtube.com/watch?v=OBQbhiES6co)</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Stopping</a:t>
            </a:r>
            <a:r>
              <a:rPr b="0" i="0" lang="en-US" sz="1800" u="none" cap="none" strike="noStrike">
                <a:solidFill>
                  <a:srgbClr val="000000"/>
                </a:solidFill>
                <a:latin typeface="Arial"/>
                <a:ea typeface="Arial"/>
                <a:cs typeface="Arial"/>
                <a:sym typeface="Arial"/>
              </a:rPr>
              <a:t> an app through the task manager</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215639"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Deleting </a:t>
            </a:r>
            <a:r>
              <a:rPr b="0" i="0" lang="en-US" sz="1800" u="none" cap="none" strike="noStrike">
                <a:solidFill>
                  <a:srgbClr val="000000"/>
                </a:solidFill>
                <a:latin typeface="Arial"/>
                <a:ea typeface="Arial"/>
                <a:cs typeface="Arial"/>
                <a:sym typeface="Arial"/>
              </a:rPr>
              <a:t>an app from the device (https://www.youtube.com/watch?v=r8LZfzdnS-g)</a:t>
            </a:r>
            <a:endParaRPr b="0" i="0" sz="1800" u="none" cap="none" strike="noStrike">
              <a:solidFill>
                <a:srgbClr val="000000"/>
              </a:solidFill>
              <a:latin typeface="Arial"/>
              <a:ea typeface="Arial"/>
              <a:cs typeface="Arial"/>
              <a:sym typeface="Arial"/>
            </a:endParaRPr>
          </a:p>
        </p:txBody>
      </p:sp>
      <p:sp>
        <p:nvSpPr>
          <p:cNvPr id="216" name="Google Shape;216;p7"/>
          <p:cNvSpPr/>
          <p:nvPr/>
        </p:nvSpPr>
        <p:spPr>
          <a:xfrm>
            <a:off x="1626840" y="274680"/>
            <a:ext cx="7545960" cy="6382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Operations with apps</a:t>
            </a:r>
            <a:br>
              <a:rPr b="0" i="0" lang="en-US" sz="1800" u="none" cap="none" strike="noStrike">
                <a:solidFill>
                  <a:srgbClr val="000000"/>
                </a:solidFill>
                <a:latin typeface="Arial"/>
                <a:ea typeface="Arial"/>
                <a:cs typeface="Arial"/>
                <a:sym typeface="Arial"/>
              </a:rPr>
            </a:br>
            <a:r>
              <a:rPr b="0" i="0" lang="en-US" sz="3600" u="none" cap="none" strike="noStrike">
                <a:solidFill>
                  <a:srgbClr val="000000"/>
                </a:solidFill>
                <a:latin typeface="Calibri"/>
                <a:ea typeface="Calibri"/>
                <a:cs typeface="Calibri"/>
                <a:sym typeface="Calibri"/>
              </a:rPr>
              <a:t>(demonstration)</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1" name="Shape 221"/>
        <p:cNvGrpSpPr/>
        <p:nvPr/>
      </p:nvGrpSpPr>
      <p:grpSpPr>
        <a:xfrm>
          <a:off x="0" y="0"/>
          <a:ext cx="0" cy="0"/>
          <a:chOff x="0" y="0"/>
          <a:chExt cx="0" cy="0"/>
        </a:xfrm>
      </p:grpSpPr>
      <p:sp>
        <p:nvSpPr>
          <p:cNvPr id="222" name="Google Shape;222;g64ffd67b91_0_0"/>
          <p:cNvSpPr/>
          <p:nvPr/>
        </p:nvSpPr>
        <p:spPr>
          <a:xfrm>
            <a:off x="251640" y="1700640"/>
            <a:ext cx="8772600" cy="4663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200"/>
              <a:buFont typeface="Arial"/>
              <a:buNone/>
            </a:pPr>
            <a:r>
              <a:rPr lang="en-US" sz="1800"/>
              <a:t>All images are from pixabay.com, protected under Simplified Pixabay License (https://pixabay.com/service/license/)</a:t>
            </a:r>
            <a:endParaRPr sz="1800"/>
          </a:p>
          <a:p>
            <a:pPr indent="0" lvl="0" marL="0" marR="0" rtl="0" algn="l">
              <a:lnSpc>
                <a:spcPct val="100000"/>
              </a:lnSpc>
              <a:spcBef>
                <a:spcPts val="0"/>
              </a:spcBef>
              <a:spcAft>
                <a:spcPts val="0"/>
              </a:spcAft>
              <a:buClr>
                <a:srgbClr val="000000"/>
              </a:buClr>
              <a:buSzPts val="3200"/>
              <a:buFont typeface="Arial"/>
              <a:buNone/>
            </a:pPr>
            <a:r>
              <a:t/>
            </a:r>
            <a:endParaRPr sz="1800"/>
          </a:p>
          <a:p>
            <a:pPr indent="0" lvl="0" marL="0" marR="0" rtl="0" algn="l">
              <a:lnSpc>
                <a:spcPct val="100000"/>
              </a:lnSpc>
              <a:spcBef>
                <a:spcPts val="0"/>
              </a:spcBef>
              <a:spcAft>
                <a:spcPts val="0"/>
              </a:spcAft>
              <a:buClr>
                <a:srgbClr val="000000"/>
              </a:buClr>
              <a:buSzPts val="3200"/>
              <a:buFont typeface="Arial"/>
              <a:buNone/>
            </a:pPr>
            <a:r>
              <a:rPr lang="en-US" sz="1800"/>
              <a:t>Any other resources, that are not sourced from pixabay.com are under CC0 - Public domain (https://pixabay.com/service/license/)</a:t>
            </a:r>
            <a:endParaRPr sz="1800"/>
          </a:p>
        </p:txBody>
      </p:sp>
      <p:sp>
        <p:nvSpPr>
          <p:cNvPr id="223" name="Google Shape;223;g64ffd67b91_0_0"/>
          <p:cNvSpPr/>
          <p:nvPr/>
        </p:nvSpPr>
        <p:spPr>
          <a:xfrm>
            <a:off x="1626840" y="274680"/>
            <a:ext cx="7546200" cy="638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lang="en-US" sz="3600">
                <a:latin typeface="Calibri"/>
                <a:ea typeface="Calibri"/>
                <a:cs typeface="Calibri"/>
                <a:sym typeface="Calibri"/>
              </a:rPr>
              <a:t>Sources</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2019-01-04T16:28:11Z</dcterms:created>
  <dc:creator>RSeneca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5</vt:i4>
  </property>
  <property fmtid="{D5CDD505-2E9C-101B-9397-08002B2CF9AE}" pid="8" name="PresentationFormat">
    <vt:lpwstr>Προβολή στην οθόνη (4:3)</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